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68" r:id="rId2"/>
    <p:sldId id="400" r:id="rId3"/>
    <p:sldId id="426" r:id="rId4"/>
    <p:sldId id="364" r:id="rId5"/>
    <p:sldId id="374" r:id="rId6"/>
    <p:sldId id="373" r:id="rId7"/>
    <p:sldId id="406" r:id="rId8"/>
    <p:sldId id="431" r:id="rId9"/>
    <p:sldId id="42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84490" autoAdjust="0"/>
  </p:normalViewPr>
  <p:slideViewPr>
    <p:cSldViewPr snapToGrid="0">
      <p:cViewPr varScale="1">
        <p:scale>
          <a:sx n="65" d="100"/>
          <a:sy n="65" d="100"/>
        </p:scale>
        <p:origin x="6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SDSS2023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iddlebury.az1.qualtrics.com/reports/public/bWlkZGxlYnVyeS02NGUzOWQ4YzJkZWMzYjAwMDk2YzU0ZGQtVVJfYTltbDVSdGJ5YXNXV3o0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412537" cy="4810125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go.middlebury.edu/</a:t>
            </a:r>
            <a:r>
              <a:rPr lang="en-US" sz="6000" dirty="0" err="1">
                <a:latin typeface="Arial Rounded MT Bold" panose="020F0704030504030204" pitchFamily="34" charset="0"/>
              </a:rPr>
              <a:t>hegsrr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latin typeface="Arial Rounded MT Bold" panose="020F0704030504030204" pitchFamily="34" charset="0"/>
              </a:rPr>
              <a:t>hegsrr.github.io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275" y="5654163"/>
            <a:ext cx="422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hegsrr.github.io/Workshop-SDSS-2023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4489815" y="5346596"/>
            <a:ext cx="2476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Link to Report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</TotalTime>
  <Words>386</Words>
  <Application>Microsoft Office PowerPoint</Application>
  <PresentationFormat>Widescreen</PresentationFormat>
  <Paragraphs>52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Rounded MT Bold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227</cp:revision>
  <dcterms:created xsi:type="dcterms:W3CDTF">2023-07-10T06:52:36Z</dcterms:created>
  <dcterms:modified xsi:type="dcterms:W3CDTF">2023-09-04T19:36:01Z</dcterms:modified>
</cp:coreProperties>
</file>